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41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3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38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9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1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20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81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7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9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0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90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4A53-71EF-4F1F-AAFD-516FF96CAA8F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71E-680E-457F-842C-8B7F5C9C0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79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search?q=360+skybox&amp;type=models" TargetMode="External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youtu.be/faHxj0RYLZ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08F-D0D4-4B5C-9E96-4F7EB2F18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racing web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E17F6-A352-4C86-BEBA-2BB553A2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By Tamer Hussen</a:t>
            </a:r>
          </a:p>
        </p:txBody>
      </p:sp>
    </p:spTree>
    <p:extLst>
      <p:ext uri="{BB962C8B-B14F-4D97-AF65-F5344CB8AC3E}">
        <p14:creationId xmlns:p14="http://schemas.microsoft.com/office/powerpoint/2010/main" val="170353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347-F18E-4A84-ADC1-9D499C95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D2549-EF12-499F-9A0F-ADF6A9AAEEBB}"/>
              </a:ext>
            </a:extLst>
          </p:cNvPr>
          <p:cNvSpPr txBox="1"/>
          <p:nvPr/>
        </p:nvSpPr>
        <p:spPr>
          <a:xfrm>
            <a:off x="838200" y="2311400"/>
            <a:ext cx="763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 create and present a 3D web game and website using HTML, CSS and JS. </a:t>
            </a:r>
          </a:p>
        </p:txBody>
      </p:sp>
    </p:spTree>
    <p:extLst>
      <p:ext uri="{BB962C8B-B14F-4D97-AF65-F5344CB8AC3E}">
        <p14:creationId xmlns:p14="http://schemas.microsoft.com/office/powerpoint/2010/main" val="32673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178D2-E47A-41D1-B8FF-46E5B8311723}"/>
              </a:ext>
            </a:extLst>
          </p:cNvPr>
          <p:cNvSpPr txBox="1"/>
          <p:nvPr/>
        </p:nvSpPr>
        <p:spPr>
          <a:xfrm>
            <a:off x="838200" y="1905000"/>
            <a:ext cx="1115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Type: racing simulator game</a:t>
            </a:r>
          </a:p>
          <a:p>
            <a:endParaRPr lang="en-GB" sz="3200" dirty="0"/>
          </a:p>
          <a:p>
            <a:r>
              <a:rPr lang="en-GB" sz="3200" dirty="0"/>
              <a:t>Description: Players will race and avoid obstacles to gain a high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759627-2765-4EE5-BD61-170CA94E8C6A}"/>
              </a:ext>
            </a:extLst>
          </p:cNvPr>
          <p:cNvSpPr txBox="1">
            <a:spLocks/>
          </p:cNvSpPr>
          <p:nvPr/>
        </p:nvSpPr>
        <p:spPr>
          <a:xfrm>
            <a:off x="838200" y="956345"/>
            <a:ext cx="10515600" cy="7343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Game Type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6184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32EA-C1E3-4C16-88E8-4B28D8A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1C05B-1E6D-4DB9-810F-D97906CDC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4" y="2679385"/>
            <a:ext cx="4567593" cy="2569271"/>
          </a:xfrm>
          <a:prstGeom prst="rect">
            <a:avLst/>
          </a:prstGeom>
        </p:spPr>
      </p:pic>
      <p:pic>
        <p:nvPicPr>
          <p:cNvPr id="4" name="Picture 3" descr="A video game of a race car on a road&#10;&#10;Description automatically generated">
            <a:extLst>
              <a:ext uri="{FF2B5EF4-FFF2-40B4-BE49-F238E27FC236}">
                <a16:creationId xmlns:a16="http://schemas.microsoft.com/office/drawing/2014/main" id="{C22E28D3-0E7D-4E1C-B47A-914A4B7B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4397" b="1"/>
          <a:stretch/>
        </p:blipFill>
        <p:spPr>
          <a:xfrm>
            <a:off x="1" y="1609344"/>
            <a:ext cx="3584448" cy="3639312"/>
          </a:xfrm>
          <a:prstGeom prst="rect">
            <a:avLst/>
          </a:prstGeom>
        </p:spPr>
      </p:pic>
      <p:pic>
        <p:nvPicPr>
          <p:cNvPr id="5" name="Picture 4" descr="A video game screen showing a race car&#10;&#10;Description automatically generated">
            <a:extLst>
              <a:ext uri="{FF2B5EF4-FFF2-40B4-BE49-F238E27FC236}">
                <a16:creationId xmlns:a16="http://schemas.microsoft.com/office/drawing/2014/main" id="{8D56F330-91EF-4BD1-B3B9-41FD2DE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599" b="2"/>
          <a:stretch/>
        </p:blipFill>
        <p:spPr>
          <a:xfrm>
            <a:off x="8607552" y="1609344"/>
            <a:ext cx="3584448" cy="36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0EAE-1FB9-43C0-A877-4E9166ECC376}"/>
              </a:ext>
            </a:extLst>
          </p:cNvPr>
          <p:cNvSpPr txBox="1"/>
          <p:nvPr/>
        </p:nvSpPr>
        <p:spPr>
          <a:xfrm>
            <a:off x="469900" y="5461000"/>
            <a:ext cx="1790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1 -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2C0E-B82A-4F84-8E2D-F91457BC3DBD}"/>
              </a:ext>
            </a:extLst>
          </p:cNvPr>
          <p:cNvSpPr txBox="1"/>
          <p:nvPr/>
        </p:nvSpPr>
        <p:spPr>
          <a:xfrm>
            <a:off x="5200650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2 -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8809-606C-40C0-B0D0-72F220A75C10}"/>
              </a:ext>
            </a:extLst>
          </p:cNvPr>
          <p:cNvSpPr txBox="1"/>
          <p:nvPr/>
        </p:nvSpPr>
        <p:spPr>
          <a:xfrm>
            <a:off x="9310751" y="52832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3 - FOV</a:t>
            </a:r>
          </a:p>
        </p:txBody>
      </p:sp>
    </p:spTree>
    <p:extLst>
      <p:ext uri="{BB962C8B-B14F-4D97-AF65-F5344CB8AC3E}">
        <p14:creationId xmlns:p14="http://schemas.microsoft.com/office/powerpoint/2010/main" val="215418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5C43-F26B-4718-B388-9076FEB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230939"/>
                  </p:ext>
                </p:extLst>
              </p:nvPr>
            </p:nvGraphicFramePr>
            <p:xfrm>
              <a:off x="1052945" y="1900504"/>
              <a:ext cx="4447308" cy="27521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47308" cy="2752189"/>
                    </a:xfrm>
                    <a:prstGeom prst="rect">
                      <a:avLst/>
                    </a:prstGeom>
                  </am3d:spPr>
                  <am3d:camera>
                    <am3d:pos x="0" y="0" z="65344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185" d="1000000"/>
                    <am3d:preTrans dx="-7805436" dy="-4682448" dz="-3727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23922" ay="2488770" az="7595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EA13C76-F113-4891-B7A1-72CFAD7E4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945" y="1900504"/>
                <a:ext cx="4447308" cy="275218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C96FC3-F228-4078-8D37-0A901D7BF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800"/>
            <a:ext cx="57658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17F56-AD0D-44D5-B8F7-5A34AF4CB5AB}"/>
              </a:ext>
            </a:extLst>
          </p:cNvPr>
          <p:cNvSpPr txBox="1"/>
          <p:nvPr/>
        </p:nvSpPr>
        <p:spPr>
          <a:xfrm>
            <a:off x="1612900" y="525936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Player character -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B31DB-5655-48DF-8F5D-C261964DE8E6}"/>
              </a:ext>
            </a:extLst>
          </p:cNvPr>
          <p:cNvSpPr txBox="1"/>
          <p:nvPr/>
        </p:nvSpPr>
        <p:spPr>
          <a:xfrm>
            <a:off x="6788152" y="5259366"/>
            <a:ext cx="299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Sky box - Forest</a:t>
            </a:r>
          </a:p>
        </p:txBody>
      </p:sp>
    </p:spTree>
    <p:extLst>
      <p:ext uri="{BB962C8B-B14F-4D97-AF65-F5344CB8AC3E}">
        <p14:creationId xmlns:p14="http://schemas.microsoft.com/office/powerpoint/2010/main" val="424972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21E-51CA-4B8D-BC51-43AE0C67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 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E0291-59E6-4143-BFAE-E58DFA76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9"/>
            <a:ext cx="568815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05815-73C0-4A5C-BA48-C8747296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45" y="1690689"/>
            <a:ext cx="5738955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AC334-C71B-41F9-BF7A-658B711FF845}"/>
              </a:ext>
            </a:extLst>
          </p:cNvPr>
          <p:cNvSpPr txBox="1"/>
          <p:nvPr/>
        </p:nvSpPr>
        <p:spPr>
          <a:xfrm>
            <a:off x="838200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home page of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FE7FF-ABCC-4444-A046-F56CB543DE26}"/>
              </a:ext>
            </a:extLst>
          </p:cNvPr>
          <p:cNvSpPr txBox="1"/>
          <p:nvPr/>
        </p:nvSpPr>
        <p:spPr>
          <a:xfrm>
            <a:off x="7373072" y="49403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2 – login page of website</a:t>
            </a:r>
          </a:p>
        </p:txBody>
      </p:sp>
    </p:spTree>
    <p:extLst>
      <p:ext uri="{BB962C8B-B14F-4D97-AF65-F5344CB8AC3E}">
        <p14:creationId xmlns:p14="http://schemas.microsoft.com/office/powerpoint/2010/main" val="24937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7B32-7145-4051-9DCC-392B4D23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A37E3-BA5A-4895-82E0-0E557367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65" y="1600200"/>
            <a:ext cx="7896035" cy="3987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4409E-7B25-4A3D-90CC-4965A31323DA}"/>
              </a:ext>
            </a:extLst>
          </p:cNvPr>
          <p:cNvSpPr txBox="1"/>
          <p:nvPr/>
        </p:nvSpPr>
        <p:spPr>
          <a:xfrm>
            <a:off x="2438400" y="5689600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1 – game with home button to take back to home page</a:t>
            </a:r>
          </a:p>
        </p:txBody>
      </p:sp>
    </p:spTree>
    <p:extLst>
      <p:ext uri="{BB962C8B-B14F-4D97-AF65-F5344CB8AC3E}">
        <p14:creationId xmlns:p14="http://schemas.microsoft.com/office/powerpoint/2010/main" val="1392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8E08-7F03-4FF2-A91D-227A3041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8A68-E38A-45DE-8579-6632F95D4967}"/>
              </a:ext>
            </a:extLst>
          </p:cNvPr>
          <p:cNvSpPr txBox="1"/>
          <p:nvPr/>
        </p:nvSpPr>
        <p:spPr>
          <a:xfrm>
            <a:off x="838200" y="1745393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3D Models for Free - Free3D.com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3B6C-C1FA-4983-A4A3-1C5FADB200F3}"/>
              </a:ext>
            </a:extLst>
          </p:cNvPr>
          <p:cNvSpPr txBox="1"/>
          <p:nvPr/>
        </p:nvSpPr>
        <p:spPr>
          <a:xfrm>
            <a:off x="838200" y="2761734"/>
            <a:ext cx="139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hlinkClick r:id="rId3"/>
              </a:rPr>
              <a:t>Sketchfab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AD62A-FC69-412F-A288-AC0E1C0878B2}"/>
              </a:ext>
            </a:extLst>
          </p:cNvPr>
          <p:cNvSpPr txBox="1"/>
          <p:nvPr/>
        </p:nvSpPr>
        <p:spPr>
          <a:xfrm>
            <a:off x="838200" y="4653006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https://youtu.be/faHxj0RYLZE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C3C70-C0F5-455A-85BD-1F22823F8103}"/>
              </a:ext>
            </a:extLst>
          </p:cNvPr>
          <p:cNvSpPr txBox="1"/>
          <p:nvPr/>
        </p:nvSpPr>
        <p:spPr>
          <a:xfrm>
            <a:off x="736600" y="5598642"/>
            <a:ext cx="430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5"/>
              </a:rPr>
              <a:t>W3Schools Online Web Tutorials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F0EA3-919A-45CE-A39B-4F14C8E8CE74}"/>
              </a:ext>
            </a:extLst>
          </p:cNvPr>
          <p:cNvSpPr txBox="1"/>
          <p:nvPr/>
        </p:nvSpPr>
        <p:spPr>
          <a:xfrm>
            <a:off x="5162552" y="180009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- 3D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94574-E7A0-473C-BD02-7A50B9B7B3BF}"/>
              </a:ext>
            </a:extLst>
          </p:cNvPr>
          <p:cNvSpPr txBox="1"/>
          <p:nvPr/>
        </p:nvSpPr>
        <p:spPr>
          <a:xfrm>
            <a:off x="2247900" y="278095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Skybox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112C5-22B8-401D-818C-53715E49C53A}"/>
              </a:ext>
            </a:extLst>
          </p:cNvPr>
          <p:cNvSpPr txBox="1"/>
          <p:nvPr/>
        </p:nvSpPr>
        <p:spPr>
          <a:xfrm>
            <a:off x="5041900" y="3761808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JavaScript codes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51A0-AB12-44FE-9EBB-9C1C359F58BE}"/>
              </a:ext>
            </a:extLst>
          </p:cNvPr>
          <p:cNvSpPr txBox="1"/>
          <p:nvPr/>
        </p:nvSpPr>
        <p:spPr>
          <a:xfrm>
            <a:off x="5041900" y="5617861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Website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0AA7-D4E4-4887-8294-DBAB1D31B491}"/>
              </a:ext>
            </a:extLst>
          </p:cNvPr>
          <p:cNvSpPr txBox="1"/>
          <p:nvPr/>
        </p:nvSpPr>
        <p:spPr>
          <a:xfrm>
            <a:off x="5041900" y="4655993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- Code assist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AE595-40FD-4D5B-B1CB-DEBCB8EF55F1}"/>
              </a:ext>
            </a:extLst>
          </p:cNvPr>
          <p:cNvSpPr txBox="1"/>
          <p:nvPr/>
        </p:nvSpPr>
        <p:spPr>
          <a:xfrm>
            <a:off x="793750" y="37281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6"/>
              </a:rPr>
              <a:t>Three.js – JavaScript 3D Library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4473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D829-57A4-4E41-B64A-1F5525C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6600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</TotalTime>
  <Words>147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3D racing web game</vt:lpstr>
      <vt:lpstr>Task</vt:lpstr>
      <vt:lpstr>PowerPoint Presentation</vt:lpstr>
      <vt:lpstr>Image examples</vt:lpstr>
      <vt:lpstr>assets</vt:lpstr>
      <vt:lpstr>Website preview</vt:lpstr>
      <vt:lpstr>Game preview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racing web game</dc:title>
  <dc:creator>Tamer Hussen</dc:creator>
  <cp:lastModifiedBy>Tamer Hussen</cp:lastModifiedBy>
  <cp:revision>5</cp:revision>
  <dcterms:created xsi:type="dcterms:W3CDTF">2024-11-08T15:41:30Z</dcterms:created>
  <dcterms:modified xsi:type="dcterms:W3CDTF">2024-11-08T16:06:51Z</dcterms:modified>
</cp:coreProperties>
</file>